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6F3"/>
    <a:srgbClr val="8DC8E5"/>
    <a:srgbClr val="288AE4"/>
    <a:srgbClr val="1696F6"/>
    <a:srgbClr val="10D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573016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Летняя школа здоровья </a:t>
            </a:r>
            <a:br>
              <a:rPr lang="ru-RU" sz="3600" b="1" dirty="0" smtClean="0">
                <a:solidFill>
                  <a:schemeClr val="tx1"/>
                </a:solidFill>
                <a:latin typeface="+mj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j-lt"/>
              </a:rPr>
              <a:t>«Прогулки с онкологом»</a:t>
            </a:r>
            <a:endParaRPr lang="ru-RU" sz="3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F:\Презентация\Новая папка\1\1534929899_rosatom-vme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612028" cy="2638080"/>
          </a:xfrm>
          <a:prstGeom prst="rect">
            <a:avLst/>
          </a:prstGeom>
          <a:noFill/>
        </p:spPr>
      </p:pic>
      <p:pic>
        <p:nvPicPr>
          <p:cNvPr id="1027" name="Picture 3" descr="F:\Презентация\Фото\хоспис Железногорс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6672"/>
            <a:ext cx="2234584" cy="2234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</a:rPr>
              <a:t>КОМАНДА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dirty="0" smtClean="0"/>
              <a:t> </a:t>
            </a:r>
            <a:r>
              <a:rPr lang="ru-RU" sz="3600" dirty="0" smtClean="0"/>
              <a:t>АНО «</a:t>
            </a:r>
            <a:r>
              <a:rPr lang="ru-RU" sz="3600" dirty="0" err="1" smtClean="0"/>
              <a:t>Железногорский</a:t>
            </a:r>
            <a:r>
              <a:rPr lang="ru-RU" sz="3600" dirty="0" smtClean="0"/>
              <a:t> хоспис </a:t>
            </a:r>
            <a:br>
              <a:rPr lang="ru-RU" sz="3600" dirty="0" smtClean="0"/>
            </a:br>
            <a:r>
              <a:rPr lang="ru-RU" sz="3600" dirty="0" smtClean="0"/>
              <a:t>им. Василия и Зои Стародубцевых»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Молодежный центр\Desktop\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6696744" cy="3888432"/>
          </a:xfrm>
          <a:prstGeom prst="rect">
            <a:avLst/>
          </a:prstGeom>
          <a:noFill/>
        </p:spPr>
      </p:pic>
      <p:pic>
        <p:nvPicPr>
          <p:cNvPr id="5" name="Picture 3" descr="F:\Презентация\Фото\хоспис Железногорс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40364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6696744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Перспективы развития практики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25144"/>
            <a:ext cx="8784976" cy="18722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Работа летней школы здоровья «Прогулки с онкологом» осуществлялась в г.Железногорске в 2016, 2017, 2018 г. и будет продолжена в дальнейшем</a:t>
            </a:r>
          </a:p>
          <a:p>
            <a:pPr algn="ctr"/>
            <a:endParaRPr lang="ru-RU" dirty="0"/>
          </a:p>
        </p:txBody>
      </p:sp>
      <p:pic>
        <p:nvPicPr>
          <p:cNvPr id="9220" name="Picture 4" descr="F:\Презентация\Фото\I1MG_2744.jpg"/>
          <p:cNvPicPr>
            <a:picLocks noChangeAspect="1" noChangeArrowheads="1"/>
          </p:cNvPicPr>
          <p:nvPr/>
        </p:nvPicPr>
        <p:blipFill>
          <a:blip r:embed="rId2" cstate="print"/>
          <a:srcRect l="3158" t="24801" r="3144" b="11131"/>
          <a:stretch>
            <a:fillRect/>
          </a:stretch>
        </p:blipFill>
        <p:spPr bwMode="auto">
          <a:xfrm>
            <a:off x="899592" y="1628800"/>
            <a:ext cx="7416824" cy="3096344"/>
          </a:xfrm>
          <a:prstGeom prst="rect">
            <a:avLst/>
          </a:prstGeom>
          <a:noFill/>
        </p:spPr>
      </p:pic>
      <p:pic>
        <p:nvPicPr>
          <p:cNvPr id="7" name="Picture 3" descr="F:\Презентация\Фото\хоспис Железногорс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16632"/>
            <a:ext cx="140364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789040"/>
            <a:ext cx="8229600" cy="2074242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/>
              <a:t>Закрытое административно-территориальное образование Железногорск Красноярского края: </a:t>
            </a:r>
            <a:br>
              <a:rPr lang="ru-RU" sz="2800" b="1" dirty="0" smtClean="0"/>
            </a:br>
            <a:r>
              <a:rPr lang="ru-RU" sz="2800" b="1" dirty="0" smtClean="0"/>
              <a:t>г. Железногорск, посёлки – Подгорный, </a:t>
            </a:r>
            <a:r>
              <a:rPr lang="ru-RU" sz="2800" b="1" dirty="0" err="1" smtClean="0"/>
              <a:t>Тартат</a:t>
            </a:r>
            <a:r>
              <a:rPr lang="ru-RU" sz="2800" b="1" dirty="0" smtClean="0"/>
              <a:t>, </a:t>
            </a:r>
            <a:br>
              <a:rPr lang="ru-RU" sz="2800" b="1" dirty="0" smtClean="0"/>
            </a:br>
            <a:r>
              <a:rPr lang="ru-RU" sz="2800" b="1" dirty="0" smtClean="0"/>
              <a:t>Новый Путь, </a:t>
            </a:r>
            <a:r>
              <a:rPr lang="ru-RU" sz="2800" b="1" dirty="0" err="1" smtClean="0"/>
              <a:t>Додоново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Шивера</a:t>
            </a:r>
            <a:r>
              <a:rPr lang="ru-RU" sz="28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F:\Презентация\Новая папка\2\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448272" cy="2052228"/>
          </a:xfrm>
          <a:prstGeom prst="rect">
            <a:avLst/>
          </a:prstGeom>
          <a:noFill/>
        </p:spPr>
      </p:pic>
      <p:pic>
        <p:nvPicPr>
          <p:cNvPr id="2051" name="Picture 3" descr="F:\Презентация\Новая папка\2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96752"/>
            <a:ext cx="3024336" cy="2016224"/>
          </a:xfrm>
          <a:prstGeom prst="rect">
            <a:avLst/>
          </a:prstGeom>
          <a:noFill/>
        </p:spPr>
      </p:pic>
      <p:pic>
        <p:nvPicPr>
          <p:cNvPr id="2052" name="Picture 4" descr="F:\Презентация\Новая папка\2\zeleznogor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196752"/>
            <a:ext cx="2843808" cy="2039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Летняя школа здоровья </a:t>
            </a:r>
            <a:br>
              <a:rPr lang="ru-RU" b="1" dirty="0" smtClean="0"/>
            </a:br>
            <a:r>
              <a:rPr lang="ru-RU" b="1" dirty="0" smtClean="0"/>
              <a:t>«Прогулки с онкологом»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- серия </a:t>
            </a:r>
            <a:r>
              <a:rPr lang="x-none" b="1" smtClean="0"/>
              <a:t>общедоступных оздоровительно-просветительских мероприятий</a:t>
            </a:r>
            <a:r>
              <a:rPr lang="ru-RU" b="1" dirty="0" smtClean="0"/>
              <a:t> с участием лучших онкологов Красноярского края по профилактике онкологических заболеваний</a:t>
            </a:r>
            <a:r>
              <a:rPr lang="x-none" b="1" smtClean="0"/>
              <a:t>. Коллективные прогулки, беседы, лекции, консультации, ответы на вопросы </a:t>
            </a:r>
            <a:r>
              <a:rPr lang="ru-RU" b="1" dirty="0" smtClean="0"/>
              <a:t>в ходе </a:t>
            </a:r>
            <a:r>
              <a:rPr lang="x-none" b="1" smtClean="0"/>
              <a:t>прямого диалога «врач-пациент»</a:t>
            </a:r>
            <a:r>
              <a:rPr lang="ru-RU" b="1" dirty="0" smtClean="0"/>
              <a:t>.</a:t>
            </a:r>
            <a:r>
              <a:rPr lang="x-none" b="1" smtClean="0"/>
              <a:t> На свежем воздухе, в городском парке, </a:t>
            </a:r>
            <a:r>
              <a:rPr lang="ru-RU" b="1" dirty="0" smtClean="0"/>
              <a:t>в сосновом бору, </a:t>
            </a:r>
            <a:r>
              <a:rPr lang="x-none" b="1" smtClean="0"/>
              <a:t>на берегу озера, </a:t>
            </a:r>
            <a:r>
              <a:rPr lang="ru-RU" b="1" dirty="0" smtClean="0"/>
              <a:t>где много кислорода, потрясающая энергетика</a:t>
            </a:r>
            <a:r>
              <a:rPr lang="x-none" b="1" smtClean="0"/>
              <a:t> и располагающие условия для обсуждения проблем, связанных со здоровьем, а также релаксации и медитации.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098" name="Picture 2" descr="F:\Презентация\Фото\Афиша_Прогулки с онкологом_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509120"/>
            <a:ext cx="1482864" cy="2096707"/>
          </a:xfrm>
          <a:prstGeom prst="rect">
            <a:avLst/>
          </a:prstGeom>
          <a:noFill/>
        </p:spPr>
      </p:pic>
      <p:pic>
        <p:nvPicPr>
          <p:cNvPr id="4099" name="Picture 3" descr="F:\Презентация\Фото\Афиша_Прогулки с онкологом_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09120"/>
            <a:ext cx="1450467" cy="2050831"/>
          </a:xfrm>
          <a:prstGeom prst="rect">
            <a:avLst/>
          </a:prstGeom>
          <a:noFill/>
        </p:spPr>
      </p:pic>
      <p:pic>
        <p:nvPicPr>
          <p:cNvPr id="4100" name="Picture 4" descr="F:\Презентация\Фото\Афиша_Прогулки с онкологом_1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09120"/>
            <a:ext cx="1475089" cy="2085644"/>
          </a:xfrm>
          <a:prstGeom prst="rect">
            <a:avLst/>
          </a:prstGeom>
          <a:noFill/>
        </p:spPr>
      </p:pic>
      <p:pic>
        <p:nvPicPr>
          <p:cNvPr id="4102" name="Picture 6" descr="F:\Презентация\Фото\Афиша_Прогулки с онкологом_1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509120"/>
            <a:ext cx="1440160" cy="2088232"/>
          </a:xfrm>
          <a:prstGeom prst="rect">
            <a:avLst/>
          </a:prstGeom>
          <a:noFill/>
        </p:spPr>
      </p:pic>
      <p:pic>
        <p:nvPicPr>
          <p:cNvPr id="4103" name="Picture 7" descr="F:\Презентация\Фото\Афиша_Прогулки с онкологом_1-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09120"/>
            <a:ext cx="1508479" cy="2088232"/>
          </a:xfrm>
          <a:prstGeom prst="rect">
            <a:avLst/>
          </a:prstGeom>
          <a:noFill/>
        </p:spPr>
      </p:pic>
      <p:pic>
        <p:nvPicPr>
          <p:cNvPr id="4104" name="Picture 8" descr="F:\1.Папки с фото и видеоматериалами мероприятий\30.08.2018\Афиша_Прогулки с онкологом_1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4509120"/>
            <a:ext cx="1368152" cy="2088232"/>
          </a:xfrm>
          <a:prstGeom prst="rect">
            <a:avLst/>
          </a:prstGeom>
          <a:noFill/>
        </p:spPr>
      </p:pic>
      <p:pic>
        <p:nvPicPr>
          <p:cNvPr id="11" name="Picture 3" descr="F:\Презентация\Фото\хоспис Железногорск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188640"/>
            <a:ext cx="140364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76672"/>
            <a:ext cx="6408712" cy="23762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 Цель:</a:t>
            </a:r>
            <a:r>
              <a:rPr lang="ru-RU" dirty="0" smtClean="0"/>
              <a:t> обучение граждан доступным способам профилактики онкологических заболеваний и оздоровления организма, пропаганда здорового образа жизни среди населения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F:\Презентация\Фото\DSC_3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2496277" cy="1728192"/>
          </a:xfrm>
          <a:prstGeom prst="rect">
            <a:avLst/>
          </a:prstGeom>
          <a:noFill/>
        </p:spPr>
      </p:pic>
      <p:pic>
        <p:nvPicPr>
          <p:cNvPr id="5123" name="Picture 3" descr="F:\Презентация\Фото\DSC00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37112"/>
            <a:ext cx="2736304" cy="1735217"/>
          </a:xfrm>
          <a:prstGeom prst="rect">
            <a:avLst/>
          </a:prstGeom>
          <a:noFill/>
        </p:spPr>
      </p:pic>
      <p:pic>
        <p:nvPicPr>
          <p:cNvPr id="7" name="Picture 3" descr="F:\Презентация\Фото\хоспис Железногорс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60648"/>
            <a:ext cx="1403648" cy="1224136"/>
          </a:xfrm>
          <a:prstGeom prst="rect">
            <a:avLst/>
          </a:prstGeom>
          <a:noFill/>
        </p:spPr>
      </p:pic>
      <p:pic>
        <p:nvPicPr>
          <p:cNvPr id="5125" name="Picture 5" descr="F:\1.Папки с фото и видеоматериалами мероприятий\12.07.2018\Фото 12.07.18\DSC_29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284984"/>
            <a:ext cx="259178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58429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Повышение уровня знаний населения в вопросах ранней профилактики рака и формирования здорового образа жизни.</a:t>
            </a:r>
          </a:p>
          <a:p>
            <a:pPr lvl="0"/>
            <a:r>
              <a:rPr lang="ru-RU" dirty="0" smtClean="0"/>
              <a:t>Снижение риска развития онкологических заболеваний и снижения смертности от этих заболеваний.</a:t>
            </a:r>
          </a:p>
          <a:p>
            <a:pPr lvl="0"/>
            <a:r>
              <a:rPr lang="ru-RU" dirty="0" smtClean="0"/>
              <a:t>Определение реабилитационного потенциала и использование его для улучшения качества жизни и ее продолжительности.</a:t>
            </a:r>
          </a:p>
          <a:p>
            <a:pPr lvl="0"/>
            <a:r>
              <a:rPr lang="ru-RU" dirty="0" smtClean="0"/>
              <a:t>Осознанию личной ответственности за свое здоровье и самочувствие членов своей семьи. </a:t>
            </a:r>
          </a:p>
          <a:p>
            <a:pPr lvl="0"/>
            <a:r>
              <a:rPr lang="ru-RU" dirty="0" smtClean="0"/>
              <a:t>Повышению качества жизни каждого пациента, благоприятно влияющей на обстановку в семье и ведущего к позитивному изменению общественного сознания.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F:\Презентация\Фото\хоспис Железногор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8640"/>
            <a:ext cx="140364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184576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Принципы практики: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340768"/>
            <a:ext cx="4680520" cy="44644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Информирование пациентов об особенностях течения онкологических заболеваний, необходимости коррекции образа жизни, факторов риска и медикаментозного лечения.</a:t>
            </a:r>
          </a:p>
          <a:p>
            <a:r>
              <a:rPr lang="ru-RU" dirty="0" smtClean="0"/>
              <a:t>Повышения уровня онкологической грамотности населения.</a:t>
            </a:r>
          </a:p>
          <a:p>
            <a:r>
              <a:rPr lang="ru-RU" dirty="0" smtClean="0"/>
              <a:t>Проведение   противораковой пропаганды.</a:t>
            </a:r>
          </a:p>
          <a:p>
            <a:endParaRPr lang="ru-RU" dirty="0"/>
          </a:p>
        </p:txBody>
      </p:sp>
      <p:pic>
        <p:nvPicPr>
          <p:cNvPr id="6146" name="Picture 2" descr="F:\Презентация\Фото\IMG_2625.jpg"/>
          <p:cNvPicPr>
            <a:picLocks noChangeAspect="1" noChangeArrowheads="1"/>
          </p:cNvPicPr>
          <p:nvPr/>
        </p:nvPicPr>
        <p:blipFill>
          <a:blip r:embed="rId2" cstate="print"/>
          <a:srcRect r="30556"/>
          <a:stretch>
            <a:fillRect/>
          </a:stretch>
        </p:blipFill>
        <p:spPr bwMode="auto">
          <a:xfrm>
            <a:off x="251520" y="4797152"/>
            <a:ext cx="1512168" cy="1800200"/>
          </a:xfrm>
          <a:prstGeom prst="rect">
            <a:avLst/>
          </a:prstGeom>
          <a:noFill/>
        </p:spPr>
      </p:pic>
      <p:pic>
        <p:nvPicPr>
          <p:cNvPr id="6147" name="Picture 3" descr="F:\Презентация\Фото\1.JPG"/>
          <p:cNvPicPr>
            <a:picLocks noChangeAspect="1" noChangeArrowheads="1"/>
          </p:cNvPicPr>
          <p:nvPr/>
        </p:nvPicPr>
        <p:blipFill>
          <a:blip r:embed="rId3" cstate="print"/>
          <a:srcRect l="12503" r="28109"/>
          <a:stretch>
            <a:fillRect/>
          </a:stretch>
        </p:blipFill>
        <p:spPr bwMode="auto">
          <a:xfrm>
            <a:off x="179512" y="2564904"/>
            <a:ext cx="1584176" cy="1872208"/>
          </a:xfrm>
          <a:prstGeom prst="rect">
            <a:avLst/>
          </a:prstGeom>
          <a:noFill/>
        </p:spPr>
      </p:pic>
      <p:pic>
        <p:nvPicPr>
          <p:cNvPr id="6148" name="Picture 4" descr="F:\1.Папки с фото и видеоматериалами мероприятий\12.07.2018\Фото 12.07.18\DSC_3037.JPG"/>
          <p:cNvPicPr>
            <a:picLocks noChangeAspect="1" noChangeArrowheads="1"/>
          </p:cNvPicPr>
          <p:nvPr/>
        </p:nvPicPr>
        <p:blipFill>
          <a:blip r:embed="rId4" cstate="print"/>
          <a:srcRect l="29930" t="15693" r="36946"/>
          <a:stretch>
            <a:fillRect/>
          </a:stretch>
        </p:blipFill>
        <p:spPr bwMode="auto">
          <a:xfrm>
            <a:off x="179512" y="332656"/>
            <a:ext cx="1440160" cy="1872208"/>
          </a:xfrm>
          <a:prstGeom prst="rect">
            <a:avLst/>
          </a:prstGeom>
          <a:noFill/>
        </p:spPr>
      </p:pic>
      <p:pic>
        <p:nvPicPr>
          <p:cNvPr id="6149" name="Picture 5" descr="F:\1.Папки с фото и видеоматериалами мероприятий\16.08.2018\Фото 16.08.2018\1IMG_2722.jpg"/>
          <p:cNvPicPr>
            <a:picLocks noChangeAspect="1" noChangeArrowheads="1"/>
          </p:cNvPicPr>
          <p:nvPr/>
        </p:nvPicPr>
        <p:blipFill>
          <a:blip r:embed="rId5" cstate="print"/>
          <a:srcRect l="33713"/>
          <a:stretch>
            <a:fillRect/>
          </a:stretch>
        </p:blipFill>
        <p:spPr bwMode="auto">
          <a:xfrm>
            <a:off x="7236296" y="2420888"/>
            <a:ext cx="1512168" cy="1800200"/>
          </a:xfrm>
          <a:prstGeom prst="rect">
            <a:avLst/>
          </a:prstGeom>
          <a:noFill/>
        </p:spPr>
      </p:pic>
      <p:pic>
        <p:nvPicPr>
          <p:cNvPr id="6150" name="Picture 6" descr="F:\1.Папки с фото и видеоматериалами мероприятий\26.07.2018\Фото 26.07.2018\DSC_0201.JPG"/>
          <p:cNvPicPr>
            <a:picLocks noChangeAspect="1" noChangeArrowheads="1"/>
          </p:cNvPicPr>
          <p:nvPr/>
        </p:nvPicPr>
        <p:blipFill>
          <a:blip r:embed="rId6" cstate="print"/>
          <a:srcRect l="37005" t="15002" r="14988"/>
          <a:stretch>
            <a:fillRect/>
          </a:stretch>
        </p:blipFill>
        <p:spPr bwMode="auto">
          <a:xfrm>
            <a:off x="7236296" y="404664"/>
            <a:ext cx="1440160" cy="1728192"/>
          </a:xfrm>
          <a:prstGeom prst="rect">
            <a:avLst/>
          </a:prstGeom>
          <a:noFill/>
        </p:spPr>
      </p:pic>
      <p:pic>
        <p:nvPicPr>
          <p:cNvPr id="6151" name="Picture 7" descr="F:\1.Папки с фото и видеоматериалами мероприятий\30.08.2018\Фото 30.08.2018\DSC_07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581128"/>
            <a:ext cx="169218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Достигнутые результаты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553744"/>
            <a:ext cx="8229600" cy="2304256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Посетило - более </a:t>
            </a: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380 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человек </a:t>
            </a:r>
          </a:p>
          <a:p>
            <a:pPr fontAlgn="base">
              <a:buNone/>
            </a:pP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Проведено - </a:t>
            </a: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74 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консультации</a:t>
            </a:r>
          </a:p>
          <a:p>
            <a:pPr fontAlgn="base">
              <a:buNone/>
            </a:pP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Выдано - </a:t>
            </a: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200 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брошюр и буклетов с рекомендациями </a:t>
            </a:r>
          </a:p>
          <a:p>
            <a:pPr fontAlgn="base">
              <a:buNone/>
            </a:pP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Выявлены онкологические заболевания -</a:t>
            </a:r>
            <a:r>
              <a:rPr lang="ru-RU" i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r>
              <a:rPr lang="ru-RU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человек</a:t>
            </a:r>
          </a:p>
          <a:p>
            <a:endParaRPr lang="ru-RU" dirty="0"/>
          </a:p>
        </p:txBody>
      </p:sp>
      <p:pic>
        <p:nvPicPr>
          <p:cNvPr id="7170" name="Picture 2" descr="F:\Презентация\Фото\IMG_20180816_194351.jpg"/>
          <p:cNvPicPr>
            <a:picLocks noChangeAspect="1" noChangeArrowheads="1"/>
          </p:cNvPicPr>
          <p:nvPr/>
        </p:nvPicPr>
        <p:blipFill>
          <a:blip r:embed="rId2" cstate="print"/>
          <a:srcRect t="14534"/>
          <a:stretch>
            <a:fillRect/>
          </a:stretch>
        </p:blipFill>
        <p:spPr bwMode="auto">
          <a:xfrm>
            <a:off x="971600" y="980728"/>
            <a:ext cx="6552728" cy="3456384"/>
          </a:xfrm>
          <a:prstGeom prst="rect">
            <a:avLst/>
          </a:prstGeom>
          <a:noFill/>
        </p:spPr>
      </p:pic>
      <p:pic>
        <p:nvPicPr>
          <p:cNvPr id="5" name="Picture 3" descr="F:\Презентация\Фото\хоспис Железногорс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40364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Руководитель практики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348498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    директор АНО «</a:t>
            </a:r>
            <a:r>
              <a:rPr lang="ru-RU" dirty="0" err="1" smtClean="0"/>
              <a:t>Железногорский</a:t>
            </a:r>
            <a:r>
              <a:rPr lang="ru-RU" dirty="0" smtClean="0"/>
              <a:t> хоспис им. Василия и Зои Стародубцевых» -</a:t>
            </a:r>
          </a:p>
          <a:p>
            <a:pPr lvl="0">
              <a:buNone/>
            </a:pPr>
            <a:endParaRPr lang="ru-RU" i="1" dirty="0" smtClean="0">
              <a:solidFill>
                <a:srgbClr val="0070C0"/>
              </a:solidFill>
            </a:endParaRPr>
          </a:p>
          <a:p>
            <a:pPr lvl="0"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</a:t>
            </a:r>
            <a:r>
              <a:rPr lang="ru-RU" b="1" i="1" dirty="0" smtClean="0">
                <a:solidFill>
                  <a:schemeClr val="tx2"/>
                </a:solidFill>
              </a:rPr>
              <a:t>Виктор Васильевич    Стародубцев</a:t>
            </a:r>
          </a:p>
          <a:p>
            <a:endParaRPr lang="ru-RU" dirty="0"/>
          </a:p>
        </p:txBody>
      </p:sp>
      <p:pic>
        <p:nvPicPr>
          <p:cNvPr id="8194" name="Picture 2" descr="F:\Презентация\Фото\IMG_6571_интерн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2787774" cy="3717032"/>
          </a:xfrm>
          <a:prstGeom prst="rect">
            <a:avLst/>
          </a:prstGeom>
          <a:noFill/>
        </p:spPr>
      </p:pic>
      <p:pic>
        <p:nvPicPr>
          <p:cNvPr id="5" name="Picture 3" descr="F:\Презентация\Фото\хоспис Железногорс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40364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Руководитель практики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348498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    </a:t>
            </a:r>
            <a:r>
              <a:rPr lang="ru-RU" smtClean="0"/>
              <a:t>главный врач АНО </a:t>
            </a:r>
            <a:r>
              <a:rPr lang="ru-RU" dirty="0" smtClean="0"/>
              <a:t>«</a:t>
            </a:r>
            <a:r>
              <a:rPr lang="ru-RU" dirty="0" err="1" smtClean="0"/>
              <a:t>Железногорский</a:t>
            </a:r>
            <a:r>
              <a:rPr lang="ru-RU" dirty="0" smtClean="0"/>
              <a:t> хоспис им. Василия и Зои Стародубцевых» -</a:t>
            </a:r>
          </a:p>
          <a:p>
            <a:pPr lvl="0">
              <a:buNone/>
            </a:pPr>
            <a:endParaRPr lang="ru-RU" i="1" dirty="0" smtClean="0">
              <a:solidFill>
                <a:srgbClr val="0070C0"/>
              </a:solidFill>
            </a:endParaRPr>
          </a:p>
          <a:p>
            <a:pPr lvl="0"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</a:t>
            </a:r>
            <a:r>
              <a:rPr lang="ru-RU" b="1" i="1" dirty="0" smtClean="0">
                <a:solidFill>
                  <a:schemeClr val="tx2"/>
                </a:solidFill>
              </a:rPr>
              <a:t>Анатолий Васильевич    Стародубцев</a:t>
            </a:r>
          </a:p>
          <a:p>
            <a:endParaRPr lang="ru-RU" dirty="0"/>
          </a:p>
        </p:txBody>
      </p:sp>
      <p:pic>
        <p:nvPicPr>
          <p:cNvPr id="5" name="Picture 3" descr="F:\Презентация\Фото\хоспис Железногорс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88640"/>
            <a:ext cx="1403648" cy="1224136"/>
          </a:xfrm>
          <a:prstGeom prst="rect">
            <a:avLst/>
          </a:prstGeom>
          <a:noFill/>
        </p:spPr>
      </p:pic>
      <p:pic>
        <p:nvPicPr>
          <p:cNvPr id="1026" name="Picture 2" descr="C:\Users\яяя\Desktop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161957" cy="47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242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</vt:lpstr>
      <vt:lpstr>Закрытое административно-территориальное образование Железногорск Красноярского края:  г. Железногорск, посёлки – Подгорный, Тартат,  Новый Путь, Додоново, Шивера. </vt:lpstr>
      <vt:lpstr>Летняя школа здоровья  «Прогулки с онкологом»</vt:lpstr>
      <vt:lpstr>Презентация PowerPoint</vt:lpstr>
      <vt:lpstr>Задачи:  </vt:lpstr>
      <vt:lpstr>Принципы практики: </vt:lpstr>
      <vt:lpstr>Достигнутые результаты </vt:lpstr>
      <vt:lpstr>Руководитель практики</vt:lpstr>
      <vt:lpstr>Руководитель практики</vt:lpstr>
      <vt:lpstr> КОМАНДА  АНО «Железногорский хоспис  им. Василия и Зои Стародубцевых» </vt:lpstr>
      <vt:lpstr>Перспективы развития практики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Ресурсный центр</dc:creator>
  <cp:lastModifiedBy>яяя</cp:lastModifiedBy>
  <cp:revision>9</cp:revision>
  <dcterms:created xsi:type="dcterms:W3CDTF">2019-07-15T04:05:49Z</dcterms:created>
  <dcterms:modified xsi:type="dcterms:W3CDTF">2019-07-15T06:35:54Z</dcterms:modified>
</cp:coreProperties>
</file>